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410" y="-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584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latin typeface="Cheri Liney" pitchFamily="2" charset="0"/>
              </a:rPr>
              <a:t>Some</a:t>
            </a:r>
            <a:r>
              <a:rPr lang="fr-FR" sz="3200" dirty="0" smtClean="0">
                <a:latin typeface="Cheri Liney" pitchFamily="2" charset="0"/>
              </a:rPr>
              <a:t> </a:t>
            </a:r>
            <a:r>
              <a:rPr lang="fr-FR" sz="3200" dirty="0" err="1" smtClean="0">
                <a:latin typeface="Cheri Liney" pitchFamily="2" charset="0"/>
              </a:rPr>
              <a:t>verbs</a:t>
            </a:r>
            <a:r>
              <a:rPr lang="fr-FR" sz="3200" dirty="0" smtClean="0">
                <a:latin typeface="Cheri Liney" pitchFamily="2" charset="0"/>
              </a:rPr>
              <a:t> in French </a:t>
            </a:r>
            <a:r>
              <a:rPr lang="fr-FR" sz="3200" dirty="0" err="1" smtClean="0">
                <a:latin typeface="Cheri Liney" pitchFamily="2" charset="0"/>
              </a:rPr>
              <a:t>follow</a:t>
            </a:r>
            <a:r>
              <a:rPr lang="fr-FR" sz="3200" dirty="0" smtClean="0">
                <a:latin typeface="Cheri Liney" pitchFamily="2" charset="0"/>
              </a:rPr>
              <a:t> a pattern</a:t>
            </a:r>
            <a:endParaRPr lang="fr-FR" sz="3200" dirty="0">
              <a:latin typeface="Cheri Liney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275447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heri Liney" pitchFamily="2" charset="0"/>
              </a:rPr>
              <a:t>Chanter</a:t>
            </a:r>
            <a:endParaRPr lang="fr-FR" sz="3600" dirty="0">
              <a:latin typeface="Cheri Liney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1499" y="2420034"/>
            <a:ext cx="3266942" cy="646331"/>
          </a:xfrm>
          <a:prstGeom prst="rect">
            <a:avLst/>
          </a:prstGeom>
          <a:solidFill>
            <a:srgbClr val="00B0F0"/>
          </a:solidFill>
          <a:ln w="152400" cap="rnd">
            <a:noFill/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dirty="0" smtClean="0">
                <a:latin typeface="Cheri Liney" pitchFamily="2" charset="0"/>
              </a:rPr>
              <a:t>Je </a:t>
            </a:r>
            <a:r>
              <a:rPr lang="en-US" sz="3600" dirty="0" err="1" smtClean="0">
                <a:latin typeface="Cheri Liney" pitchFamily="2" charset="0"/>
              </a:rPr>
              <a:t>chant</a:t>
            </a:r>
            <a:r>
              <a:rPr lang="en-US" sz="3600" dirty="0" err="1" smtClean="0">
                <a:solidFill>
                  <a:srgbClr val="FF0000"/>
                </a:solidFill>
                <a:latin typeface="Cheri Liney" pitchFamily="2" charset="0"/>
              </a:rPr>
              <a:t>e</a:t>
            </a:r>
            <a:endParaRPr lang="en-US" sz="3600" dirty="0">
              <a:solidFill>
                <a:srgbClr val="FF0000"/>
              </a:solidFill>
              <a:latin typeface="Cheri Liney" pitchFamily="2" charset="0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5867400" y="1479165"/>
            <a:ext cx="275447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heri Liney" pitchFamily="2" charset="0"/>
              </a:rPr>
              <a:t>aimer</a:t>
            </a:r>
            <a:endParaRPr lang="fr-FR" sz="3600" dirty="0">
              <a:latin typeface="Cheri Liney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1499" y="3319976"/>
            <a:ext cx="3266942" cy="646331"/>
          </a:xfrm>
          <a:prstGeom prst="rect">
            <a:avLst/>
          </a:prstGeom>
          <a:solidFill>
            <a:srgbClr val="00B0F0"/>
          </a:solidFill>
          <a:ln w="152400" cap="rnd">
            <a:noFill/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dirty="0" err="1" smtClean="0">
                <a:latin typeface="Cheri Liney" pitchFamily="2" charset="0"/>
              </a:rPr>
              <a:t>Tu</a:t>
            </a:r>
            <a:r>
              <a:rPr lang="en-US" sz="3600" dirty="0" smtClean="0">
                <a:latin typeface="Cheri Liney" pitchFamily="2" charset="0"/>
              </a:rPr>
              <a:t> </a:t>
            </a:r>
            <a:r>
              <a:rPr lang="en-US" sz="3600" dirty="0" err="1" smtClean="0">
                <a:latin typeface="Cheri Liney" pitchFamily="2" charset="0"/>
              </a:rPr>
              <a:t>chant</a:t>
            </a:r>
            <a:r>
              <a:rPr lang="en-US" sz="3600" dirty="0" err="1" smtClean="0">
                <a:solidFill>
                  <a:srgbClr val="FF0000"/>
                </a:solidFill>
                <a:latin typeface="Cheri Liney" pitchFamily="2" charset="0"/>
              </a:rPr>
              <a:t>es</a:t>
            </a:r>
            <a:endParaRPr lang="en-US" sz="3600" dirty="0">
              <a:solidFill>
                <a:srgbClr val="FF0000"/>
              </a:solidFill>
              <a:latin typeface="Cheri Liney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1499" y="4219917"/>
            <a:ext cx="3266942" cy="646331"/>
          </a:xfrm>
          <a:prstGeom prst="rect">
            <a:avLst/>
          </a:prstGeom>
          <a:solidFill>
            <a:srgbClr val="00B0F0"/>
          </a:solidFill>
          <a:ln w="152400" cap="rnd">
            <a:noFill/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dirty="0" err="1" smtClean="0">
                <a:latin typeface="Cheri Liney" pitchFamily="2" charset="0"/>
              </a:rPr>
              <a:t>il</a:t>
            </a:r>
            <a:r>
              <a:rPr lang="en-US" sz="3600" dirty="0" smtClean="0">
                <a:latin typeface="Cheri Liney" pitchFamily="2" charset="0"/>
              </a:rPr>
              <a:t> </a:t>
            </a:r>
            <a:r>
              <a:rPr lang="en-US" sz="3600" dirty="0" err="1" smtClean="0">
                <a:latin typeface="Cheri Liney" pitchFamily="2" charset="0"/>
              </a:rPr>
              <a:t>chant</a:t>
            </a:r>
            <a:r>
              <a:rPr lang="en-US" sz="3600" dirty="0" err="1" smtClean="0">
                <a:solidFill>
                  <a:srgbClr val="FF0000"/>
                </a:solidFill>
                <a:latin typeface="Cheri Liney" pitchFamily="2" charset="0"/>
              </a:rPr>
              <a:t>e</a:t>
            </a:r>
            <a:endParaRPr lang="en-US" sz="3600" dirty="0">
              <a:solidFill>
                <a:srgbClr val="FF0000"/>
              </a:solidFill>
              <a:latin typeface="Cheri Liney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1499" y="5119858"/>
            <a:ext cx="3266942" cy="646331"/>
          </a:xfrm>
          <a:prstGeom prst="rect">
            <a:avLst/>
          </a:prstGeom>
          <a:solidFill>
            <a:srgbClr val="00B0F0"/>
          </a:solidFill>
          <a:ln w="152400" cap="rnd">
            <a:noFill/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dirty="0" err="1" smtClean="0">
                <a:latin typeface="Cheri Liney" pitchFamily="2" charset="0"/>
              </a:rPr>
              <a:t>elle</a:t>
            </a:r>
            <a:r>
              <a:rPr lang="en-US" sz="3600" dirty="0" smtClean="0">
                <a:latin typeface="Cheri Liney" pitchFamily="2" charset="0"/>
              </a:rPr>
              <a:t> </a:t>
            </a:r>
            <a:r>
              <a:rPr lang="en-US" sz="3600" dirty="0" err="1" smtClean="0">
                <a:latin typeface="Cheri Liney" pitchFamily="2" charset="0"/>
              </a:rPr>
              <a:t>chant</a:t>
            </a:r>
            <a:r>
              <a:rPr lang="en-US" sz="3600" dirty="0" err="1" smtClean="0">
                <a:solidFill>
                  <a:srgbClr val="FF0000"/>
                </a:solidFill>
                <a:latin typeface="Cheri Liney" pitchFamily="2" charset="0"/>
              </a:rPr>
              <a:t>e</a:t>
            </a:r>
            <a:endParaRPr lang="en-US" sz="3600" dirty="0">
              <a:solidFill>
                <a:srgbClr val="FF0000"/>
              </a:solidFill>
              <a:latin typeface="Cheri Liney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1499" y="6019800"/>
            <a:ext cx="3266942" cy="646331"/>
          </a:xfrm>
          <a:prstGeom prst="rect">
            <a:avLst/>
          </a:prstGeom>
          <a:solidFill>
            <a:srgbClr val="00B0F0"/>
          </a:solidFill>
          <a:ln w="152400" cap="rnd">
            <a:noFill/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dirty="0" smtClean="0">
                <a:latin typeface="Cheri Liney" pitchFamily="2" charset="0"/>
              </a:rPr>
              <a:t>on </a:t>
            </a:r>
            <a:r>
              <a:rPr lang="en-US" sz="3600" dirty="0" err="1" smtClean="0">
                <a:latin typeface="Cheri Liney" pitchFamily="2" charset="0"/>
              </a:rPr>
              <a:t>chant</a:t>
            </a:r>
            <a:r>
              <a:rPr lang="en-US" sz="3600" dirty="0" err="1" smtClean="0">
                <a:solidFill>
                  <a:srgbClr val="FF0000"/>
                </a:solidFill>
                <a:latin typeface="Cheri Liney" pitchFamily="2" charset="0"/>
              </a:rPr>
              <a:t>e</a:t>
            </a:r>
            <a:endParaRPr lang="en-US" sz="3600" dirty="0">
              <a:solidFill>
                <a:srgbClr val="FF0000"/>
              </a:solidFill>
              <a:latin typeface="Cheri Liney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611164" y="2383303"/>
            <a:ext cx="3266942" cy="646331"/>
          </a:xfrm>
          <a:prstGeom prst="rect">
            <a:avLst/>
          </a:prstGeom>
          <a:solidFill>
            <a:srgbClr val="00B0F0"/>
          </a:solidFill>
          <a:ln w="152400" cap="rnd">
            <a:noFill/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dirty="0" err="1" smtClean="0">
                <a:latin typeface="Cheri Liney" pitchFamily="2" charset="0"/>
              </a:rPr>
              <a:t>J’aim</a:t>
            </a:r>
            <a:r>
              <a:rPr lang="en-US" sz="3600" dirty="0" err="1" smtClean="0">
                <a:solidFill>
                  <a:srgbClr val="FF0000"/>
                </a:solidFill>
                <a:latin typeface="Cheri Liney" pitchFamily="2" charset="0"/>
              </a:rPr>
              <a:t>e</a:t>
            </a:r>
            <a:endParaRPr lang="en-US" sz="3600" dirty="0">
              <a:solidFill>
                <a:srgbClr val="FF0000"/>
              </a:solidFill>
              <a:latin typeface="Cheri Liney" pitchFamily="2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11164" y="3283245"/>
            <a:ext cx="3266942" cy="646331"/>
          </a:xfrm>
          <a:prstGeom prst="rect">
            <a:avLst/>
          </a:prstGeom>
          <a:solidFill>
            <a:srgbClr val="00B0F0"/>
          </a:solidFill>
          <a:ln w="152400" cap="rnd">
            <a:noFill/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dirty="0" err="1" smtClean="0">
                <a:latin typeface="Cheri Liney" pitchFamily="2" charset="0"/>
              </a:rPr>
              <a:t>Tu</a:t>
            </a:r>
            <a:r>
              <a:rPr lang="en-US" sz="3600" dirty="0" smtClean="0">
                <a:latin typeface="Cheri Liney" pitchFamily="2" charset="0"/>
              </a:rPr>
              <a:t> </a:t>
            </a:r>
            <a:r>
              <a:rPr lang="en-US" sz="3600" dirty="0" err="1" smtClean="0">
                <a:latin typeface="Cheri Liney" pitchFamily="2" charset="0"/>
              </a:rPr>
              <a:t>aim</a:t>
            </a:r>
            <a:r>
              <a:rPr lang="en-US" sz="3600" dirty="0" err="1" smtClean="0">
                <a:solidFill>
                  <a:srgbClr val="FF0000"/>
                </a:solidFill>
                <a:latin typeface="Cheri Liney" pitchFamily="2" charset="0"/>
              </a:rPr>
              <a:t>es</a:t>
            </a:r>
            <a:endParaRPr lang="en-US" sz="3600" dirty="0">
              <a:solidFill>
                <a:srgbClr val="FF0000"/>
              </a:solidFill>
              <a:latin typeface="Cheri Liney" pitchFamily="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611164" y="4183186"/>
            <a:ext cx="3266942" cy="646331"/>
          </a:xfrm>
          <a:prstGeom prst="rect">
            <a:avLst/>
          </a:prstGeom>
          <a:solidFill>
            <a:srgbClr val="00B0F0"/>
          </a:solidFill>
          <a:ln w="152400" cap="rnd">
            <a:noFill/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dirty="0" err="1" smtClean="0">
                <a:latin typeface="Cheri Liney" pitchFamily="2" charset="0"/>
              </a:rPr>
              <a:t>il</a:t>
            </a:r>
            <a:r>
              <a:rPr lang="en-US" sz="3600" dirty="0" smtClean="0">
                <a:latin typeface="Cheri Liney" pitchFamily="2" charset="0"/>
              </a:rPr>
              <a:t> </a:t>
            </a:r>
            <a:r>
              <a:rPr lang="en-US" sz="3600" dirty="0" err="1" smtClean="0">
                <a:latin typeface="Cheri Liney" pitchFamily="2" charset="0"/>
              </a:rPr>
              <a:t>aim</a:t>
            </a:r>
            <a:r>
              <a:rPr lang="en-US" sz="3600" dirty="0" err="1" smtClean="0">
                <a:solidFill>
                  <a:srgbClr val="FF0000"/>
                </a:solidFill>
                <a:latin typeface="Cheri Liney" pitchFamily="2" charset="0"/>
              </a:rPr>
              <a:t>e</a:t>
            </a:r>
            <a:endParaRPr lang="en-US" sz="3600" dirty="0">
              <a:solidFill>
                <a:srgbClr val="FF0000"/>
              </a:solidFill>
              <a:latin typeface="Cheri Liney" pitchFamily="2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611164" y="5083127"/>
            <a:ext cx="3266942" cy="646331"/>
          </a:xfrm>
          <a:prstGeom prst="rect">
            <a:avLst/>
          </a:prstGeom>
          <a:solidFill>
            <a:srgbClr val="00B0F0"/>
          </a:solidFill>
          <a:ln w="152400" cap="rnd">
            <a:noFill/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dirty="0" err="1" smtClean="0">
                <a:latin typeface="Cheri Liney" pitchFamily="2" charset="0"/>
              </a:rPr>
              <a:t>elle</a:t>
            </a:r>
            <a:r>
              <a:rPr lang="en-US" sz="3600" dirty="0" smtClean="0">
                <a:latin typeface="Cheri Liney" pitchFamily="2" charset="0"/>
              </a:rPr>
              <a:t> </a:t>
            </a:r>
            <a:r>
              <a:rPr lang="en-US" sz="3600" dirty="0" err="1" smtClean="0">
                <a:latin typeface="Cheri Liney" pitchFamily="2" charset="0"/>
              </a:rPr>
              <a:t>aim</a:t>
            </a:r>
            <a:r>
              <a:rPr lang="en-US" sz="3600" dirty="0" err="1" smtClean="0">
                <a:solidFill>
                  <a:srgbClr val="FF0000"/>
                </a:solidFill>
                <a:latin typeface="Cheri Liney" pitchFamily="2" charset="0"/>
              </a:rPr>
              <a:t>e</a:t>
            </a:r>
            <a:endParaRPr lang="en-US" sz="3600" dirty="0">
              <a:solidFill>
                <a:srgbClr val="FF0000"/>
              </a:solidFill>
              <a:latin typeface="Cheri Liney" pitchFamily="2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611164" y="5983069"/>
            <a:ext cx="3266942" cy="646331"/>
          </a:xfrm>
          <a:prstGeom prst="rect">
            <a:avLst/>
          </a:prstGeom>
          <a:solidFill>
            <a:srgbClr val="00B0F0"/>
          </a:solidFill>
          <a:ln w="152400" cap="rnd">
            <a:noFill/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dirty="0" smtClean="0">
                <a:latin typeface="Cheri Liney" pitchFamily="2" charset="0"/>
              </a:rPr>
              <a:t>on </a:t>
            </a:r>
            <a:r>
              <a:rPr lang="en-US" sz="3600" dirty="0" err="1" smtClean="0">
                <a:latin typeface="Cheri Liney" pitchFamily="2" charset="0"/>
              </a:rPr>
              <a:t>aim</a:t>
            </a:r>
            <a:r>
              <a:rPr lang="en-US" sz="3600" dirty="0" err="1" smtClean="0">
                <a:solidFill>
                  <a:srgbClr val="FF0000"/>
                </a:solidFill>
                <a:latin typeface="Cheri Liney" pitchFamily="2" charset="0"/>
              </a:rPr>
              <a:t>e</a:t>
            </a:r>
            <a:endParaRPr lang="en-US" sz="3600" dirty="0">
              <a:solidFill>
                <a:srgbClr val="FF0000"/>
              </a:solidFill>
              <a:latin typeface="Cheri Line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584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latin typeface="Cheri Liney" pitchFamily="2" charset="0"/>
              </a:rPr>
              <a:t>Some</a:t>
            </a:r>
            <a:r>
              <a:rPr lang="fr-FR" sz="3200" dirty="0" smtClean="0">
                <a:latin typeface="Cheri Liney" pitchFamily="2" charset="0"/>
              </a:rPr>
              <a:t> </a:t>
            </a:r>
            <a:r>
              <a:rPr lang="fr-FR" sz="3200" dirty="0" err="1" smtClean="0">
                <a:latin typeface="Cheri Liney" pitchFamily="2" charset="0"/>
              </a:rPr>
              <a:t>verbs</a:t>
            </a:r>
            <a:r>
              <a:rPr lang="fr-FR" sz="3200" dirty="0" smtClean="0">
                <a:latin typeface="Cheri Liney" pitchFamily="2" charset="0"/>
              </a:rPr>
              <a:t> in French </a:t>
            </a:r>
            <a:r>
              <a:rPr lang="fr-FR" sz="3200" dirty="0" err="1" smtClean="0">
                <a:latin typeface="Cheri Liney" pitchFamily="2" charset="0"/>
              </a:rPr>
              <a:t>follow</a:t>
            </a:r>
            <a:r>
              <a:rPr lang="fr-FR" sz="3200" dirty="0" smtClean="0">
                <a:latin typeface="Cheri Liney" pitchFamily="2" charset="0"/>
              </a:rPr>
              <a:t> a pattern</a:t>
            </a:r>
            <a:endParaRPr lang="fr-FR" sz="3200" dirty="0">
              <a:latin typeface="Cheri Liney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275447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heri Liney" pitchFamily="2" charset="0"/>
              </a:rPr>
              <a:t>Chanter</a:t>
            </a:r>
            <a:endParaRPr lang="fr-FR" sz="3600" dirty="0">
              <a:latin typeface="Cheri Liney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1498" y="2420034"/>
            <a:ext cx="3608502" cy="646331"/>
          </a:xfrm>
          <a:prstGeom prst="rect">
            <a:avLst/>
          </a:prstGeom>
          <a:solidFill>
            <a:srgbClr val="00B0F0"/>
          </a:solidFill>
          <a:ln w="152400" cap="rnd">
            <a:noFill/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dirty="0" smtClean="0">
                <a:latin typeface="Cheri Liney" pitchFamily="2" charset="0"/>
              </a:rPr>
              <a:t>nous </a:t>
            </a:r>
            <a:r>
              <a:rPr lang="en-US" sz="3600" dirty="0" err="1" smtClean="0">
                <a:latin typeface="Cheri Liney" pitchFamily="2" charset="0"/>
              </a:rPr>
              <a:t>chant</a:t>
            </a:r>
            <a:r>
              <a:rPr lang="en-US" sz="3600" dirty="0" err="1" smtClean="0">
                <a:solidFill>
                  <a:srgbClr val="FF0000"/>
                </a:solidFill>
                <a:latin typeface="Cheri Liney" pitchFamily="2" charset="0"/>
              </a:rPr>
              <a:t>ons</a:t>
            </a:r>
            <a:endParaRPr lang="en-US" sz="3600" dirty="0">
              <a:solidFill>
                <a:srgbClr val="FF0000"/>
              </a:solidFill>
              <a:latin typeface="Cheri Liney" pitchFamily="2" charset="0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5867400" y="1479165"/>
            <a:ext cx="275447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heri Liney" pitchFamily="2" charset="0"/>
              </a:rPr>
              <a:t>aimer</a:t>
            </a:r>
            <a:endParaRPr lang="fr-FR" sz="3600" dirty="0">
              <a:latin typeface="Cheri Liney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1499" y="3319976"/>
            <a:ext cx="3608500" cy="646331"/>
          </a:xfrm>
          <a:prstGeom prst="rect">
            <a:avLst/>
          </a:prstGeom>
          <a:solidFill>
            <a:srgbClr val="00B0F0"/>
          </a:solidFill>
          <a:ln w="152400" cap="rnd">
            <a:noFill/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dirty="0" err="1" smtClean="0">
                <a:latin typeface="Cheri Liney" pitchFamily="2" charset="0"/>
              </a:rPr>
              <a:t>vous</a:t>
            </a:r>
            <a:r>
              <a:rPr lang="en-US" sz="3600" dirty="0" smtClean="0">
                <a:latin typeface="Cheri Liney" pitchFamily="2" charset="0"/>
              </a:rPr>
              <a:t> </a:t>
            </a:r>
            <a:r>
              <a:rPr lang="en-US" sz="3600" dirty="0" err="1" smtClean="0">
                <a:latin typeface="Cheri Liney" pitchFamily="2" charset="0"/>
              </a:rPr>
              <a:t>chant</a:t>
            </a:r>
            <a:r>
              <a:rPr lang="en-US" sz="3600" dirty="0" err="1" smtClean="0">
                <a:solidFill>
                  <a:srgbClr val="FF0000"/>
                </a:solidFill>
                <a:latin typeface="Cheri Liney" pitchFamily="2" charset="0"/>
              </a:rPr>
              <a:t>ez</a:t>
            </a:r>
            <a:endParaRPr lang="en-US" sz="3600" dirty="0">
              <a:solidFill>
                <a:srgbClr val="FF0000"/>
              </a:solidFill>
              <a:latin typeface="Cheri Liney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1499" y="4219917"/>
            <a:ext cx="3608500" cy="646331"/>
          </a:xfrm>
          <a:prstGeom prst="rect">
            <a:avLst/>
          </a:prstGeom>
          <a:solidFill>
            <a:srgbClr val="00B0F0"/>
          </a:solidFill>
          <a:ln w="152400" cap="rnd">
            <a:noFill/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dirty="0" err="1" smtClean="0">
                <a:latin typeface="Cheri Liney" pitchFamily="2" charset="0"/>
              </a:rPr>
              <a:t>ils</a:t>
            </a:r>
            <a:r>
              <a:rPr lang="en-US" sz="3600" dirty="0" smtClean="0">
                <a:latin typeface="Cheri Liney" pitchFamily="2" charset="0"/>
              </a:rPr>
              <a:t> </a:t>
            </a:r>
            <a:r>
              <a:rPr lang="en-US" sz="3600" dirty="0" err="1" smtClean="0">
                <a:latin typeface="Cheri Liney" pitchFamily="2" charset="0"/>
              </a:rPr>
              <a:t>chant</a:t>
            </a:r>
            <a:r>
              <a:rPr lang="en-US" sz="3600" dirty="0" err="1" smtClean="0">
                <a:solidFill>
                  <a:srgbClr val="FF0000"/>
                </a:solidFill>
                <a:latin typeface="Cheri Liney" pitchFamily="2" charset="0"/>
              </a:rPr>
              <a:t>ent</a:t>
            </a:r>
            <a:endParaRPr lang="en-US" sz="3600" dirty="0">
              <a:solidFill>
                <a:srgbClr val="FF0000"/>
              </a:solidFill>
              <a:latin typeface="Cheri Liney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1498" y="5119858"/>
            <a:ext cx="3608501" cy="646331"/>
          </a:xfrm>
          <a:prstGeom prst="rect">
            <a:avLst/>
          </a:prstGeom>
          <a:solidFill>
            <a:srgbClr val="00B0F0"/>
          </a:solidFill>
          <a:ln w="152400" cap="rnd">
            <a:noFill/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dirty="0" err="1" smtClean="0">
                <a:latin typeface="Cheri Liney" pitchFamily="2" charset="0"/>
              </a:rPr>
              <a:t>elles</a:t>
            </a:r>
            <a:r>
              <a:rPr lang="en-US" sz="3600" dirty="0" smtClean="0">
                <a:latin typeface="Cheri Liney" pitchFamily="2" charset="0"/>
              </a:rPr>
              <a:t> </a:t>
            </a:r>
            <a:r>
              <a:rPr lang="en-US" sz="3600" dirty="0" err="1" smtClean="0">
                <a:latin typeface="Cheri Liney" pitchFamily="2" charset="0"/>
              </a:rPr>
              <a:t>chant</a:t>
            </a:r>
            <a:r>
              <a:rPr lang="en-US" sz="3600" dirty="0" err="1" smtClean="0">
                <a:solidFill>
                  <a:srgbClr val="FF0000"/>
                </a:solidFill>
                <a:latin typeface="Cheri Liney" pitchFamily="2" charset="0"/>
              </a:rPr>
              <a:t>ent</a:t>
            </a:r>
            <a:endParaRPr lang="en-US" sz="3600" dirty="0">
              <a:solidFill>
                <a:srgbClr val="FF0000"/>
              </a:solidFill>
              <a:latin typeface="Cheri Liney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611164" y="2383303"/>
            <a:ext cx="3266942" cy="646331"/>
          </a:xfrm>
          <a:prstGeom prst="rect">
            <a:avLst/>
          </a:prstGeom>
          <a:solidFill>
            <a:srgbClr val="00B0F0"/>
          </a:solidFill>
          <a:ln w="152400" cap="rnd">
            <a:noFill/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dirty="0" smtClean="0">
                <a:latin typeface="Cheri Liney" pitchFamily="2" charset="0"/>
              </a:rPr>
              <a:t>Nous </a:t>
            </a:r>
            <a:r>
              <a:rPr lang="en-US" sz="3600" dirty="0" err="1" smtClean="0">
                <a:latin typeface="Cheri Liney" pitchFamily="2" charset="0"/>
              </a:rPr>
              <a:t>aim</a:t>
            </a:r>
            <a:r>
              <a:rPr lang="en-US" sz="3600" dirty="0" err="1" smtClean="0">
                <a:solidFill>
                  <a:srgbClr val="FF0000"/>
                </a:solidFill>
                <a:latin typeface="Cheri Liney" pitchFamily="2" charset="0"/>
              </a:rPr>
              <a:t>ons</a:t>
            </a:r>
            <a:endParaRPr lang="en-US" sz="3600" dirty="0">
              <a:solidFill>
                <a:srgbClr val="FF0000"/>
              </a:solidFill>
              <a:latin typeface="Cheri Liney" pitchFamily="2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11164" y="3283245"/>
            <a:ext cx="3266942" cy="646331"/>
          </a:xfrm>
          <a:prstGeom prst="rect">
            <a:avLst/>
          </a:prstGeom>
          <a:solidFill>
            <a:srgbClr val="00B0F0"/>
          </a:solidFill>
          <a:ln w="152400" cap="rnd">
            <a:noFill/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dirty="0" err="1" smtClean="0">
                <a:latin typeface="Cheri Liney" pitchFamily="2" charset="0"/>
              </a:rPr>
              <a:t>vous</a:t>
            </a:r>
            <a:r>
              <a:rPr lang="en-US" sz="3600" dirty="0" smtClean="0">
                <a:latin typeface="Cheri Liney" pitchFamily="2" charset="0"/>
              </a:rPr>
              <a:t> </a:t>
            </a:r>
            <a:r>
              <a:rPr lang="en-US" sz="3600" dirty="0" err="1" smtClean="0">
                <a:latin typeface="Cheri Liney" pitchFamily="2" charset="0"/>
              </a:rPr>
              <a:t>aim</a:t>
            </a:r>
            <a:r>
              <a:rPr lang="en-US" sz="3600" dirty="0" err="1" smtClean="0">
                <a:solidFill>
                  <a:srgbClr val="FF0000"/>
                </a:solidFill>
                <a:latin typeface="Cheri Liney" pitchFamily="2" charset="0"/>
              </a:rPr>
              <a:t>ez</a:t>
            </a:r>
            <a:endParaRPr lang="en-US" sz="3600" dirty="0">
              <a:solidFill>
                <a:srgbClr val="FF0000"/>
              </a:solidFill>
              <a:latin typeface="Cheri Liney" pitchFamily="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611164" y="4183186"/>
            <a:ext cx="3266942" cy="646331"/>
          </a:xfrm>
          <a:prstGeom prst="rect">
            <a:avLst/>
          </a:prstGeom>
          <a:solidFill>
            <a:srgbClr val="00B0F0"/>
          </a:solidFill>
          <a:ln w="152400" cap="rnd">
            <a:noFill/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dirty="0" err="1" smtClean="0">
                <a:latin typeface="Cheri Liney" pitchFamily="2" charset="0"/>
              </a:rPr>
              <a:t>ils</a:t>
            </a:r>
            <a:r>
              <a:rPr lang="en-US" sz="3600" dirty="0" smtClean="0">
                <a:latin typeface="Cheri Liney" pitchFamily="2" charset="0"/>
              </a:rPr>
              <a:t> </a:t>
            </a:r>
            <a:r>
              <a:rPr lang="en-US" sz="3600" dirty="0" err="1" smtClean="0">
                <a:latin typeface="Cheri Liney" pitchFamily="2" charset="0"/>
              </a:rPr>
              <a:t>aim</a:t>
            </a:r>
            <a:r>
              <a:rPr lang="en-US" sz="3600" dirty="0" err="1" smtClean="0">
                <a:solidFill>
                  <a:srgbClr val="FF0000"/>
                </a:solidFill>
                <a:latin typeface="Cheri Liney" pitchFamily="2" charset="0"/>
              </a:rPr>
              <a:t>ent</a:t>
            </a:r>
            <a:endParaRPr lang="en-US" sz="3600" dirty="0">
              <a:solidFill>
                <a:srgbClr val="FF0000"/>
              </a:solidFill>
              <a:latin typeface="Cheri Liney" pitchFamily="2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611164" y="5083127"/>
            <a:ext cx="3266942" cy="646331"/>
          </a:xfrm>
          <a:prstGeom prst="rect">
            <a:avLst/>
          </a:prstGeom>
          <a:solidFill>
            <a:srgbClr val="00B0F0"/>
          </a:solidFill>
          <a:ln w="152400" cap="rnd">
            <a:noFill/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dirty="0" err="1" smtClean="0">
                <a:latin typeface="Cheri Liney" pitchFamily="2" charset="0"/>
              </a:rPr>
              <a:t>elles</a:t>
            </a:r>
            <a:r>
              <a:rPr lang="en-US" sz="3600" dirty="0" smtClean="0">
                <a:latin typeface="Cheri Liney" pitchFamily="2" charset="0"/>
              </a:rPr>
              <a:t> </a:t>
            </a:r>
            <a:r>
              <a:rPr lang="en-US" sz="3600" dirty="0" err="1" smtClean="0">
                <a:latin typeface="Cheri Liney" pitchFamily="2" charset="0"/>
              </a:rPr>
              <a:t>aim</a:t>
            </a:r>
            <a:r>
              <a:rPr lang="en-US" sz="3600" dirty="0" err="1" smtClean="0">
                <a:solidFill>
                  <a:srgbClr val="FF0000"/>
                </a:solidFill>
                <a:latin typeface="Cheri Liney" pitchFamily="2" charset="0"/>
              </a:rPr>
              <a:t>ent</a:t>
            </a:r>
            <a:endParaRPr lang="en-US" sz="3600" dirty="0">
              <a:solidFill>
                <a:srgbClr val="FF0000"/>
              </a:solidFill>
              <a:latin typeface="Cheri Line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843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584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latin typeface="Cheri Liney" pitchFamily="2" charset="0"/>
              </a:rPr>
              <a:t>Some</a:t>
            </a:r>
            <a:r>
              <a:rPr lang="fr-FR" sz="3200" dirty="0" smtClean="0">
                <a:latin typeface="Cheri Liney" pitchFamily="2" charset="0"/>
              </a:rPr>
              <a:t> </a:t>
            </a:r>
            <a:r>
              <a:rPr lang="fr-FR" sz="3200" dirty="0" err="1" smtClean="0">
                <a:latin typeface="Cheri Liney" pitchFamily="2" charset="0"/>
              </a:rPr>
              <a:t>verbs</a:t>
            </a:r>
            <a:r>
              <a:rPr lang="fr-FR" sz="3200" dirty="0" smtClean="0">
                <a:latin typeface="Cheri Liney" pitchFamily="2" charset="0"/>
              </a:rPr>
              <a:t> in French </a:t>
            </a:r>
            <a:r>
              <a:rPr lang="fr-FR" sz="3200" dirty="0" err="1" smtClean="0">
                <a:latin typeface="Cheri Liney" pitchFamily="2" charset="0"/>
              </a:rPr>
              <a:t>follow</a:t>
            </a:r>
            <a:r>
              <a:rPr lang="fr-FR" sz="3200" dirty="0" smtClean="0">
                <a:latin typeface="Cheri Liney" pitchFamily="2" charset="0"/>
              </a:rPr>
              <a:t> a pattern</a:t>
            </a:r>
            <a:endParaRPr lang="fr-FR" sz="3200" dirty="0">
              <a:latin typeface="Cheri Liney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94" t="25189" r="12878" b="12152"/>
          <a:stretch/>
        </p:blipFill>
        <p:spPr bwMode="auto">
          <a:xfrm>
            <a:off x="1006160" y="1143000"/>
            <a:ext cx="7185339" cy="5517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2289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584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latin typeface="Cheri Liney" pitchFamily="2" charset="0"/>
              </a:rPr>
              <a:t>Some</a:t>
            </a:r>
            <a:r>
              <a:rPr lang="fr-FR" sz="3200" dirty="0" smtClean="0">
                <a:latin typeface="Cheri Liney" pitchFamily="2" charset="0"/>
              </a:rPr>
              <a:t> </a:t>
            </a:r>
            <a:r>
              <a:rPr lang="fr-FR" sz="3200" dirty="0" err="1" smtClean="0">
                <a:latin typeface="Cheri Liney" pitchFamily="2" charset="0"/>
              </a:rPr>
              <a:t>verbs</a:t>
            </a:r>
            <a:r>
              <a:rPr lang="fr-FR" sz="3200" dirty="0" smtClean="0">
                <a:latin typeface="Cheri Liney" pitchFamily="2" charset="0"/>
              </a:rPr>
              <a:t> in French </a:t>
            </a:r>
            <a:r>
              <a:rPr lang="fr-FR" sz="3200" dirty="0" err="1" smtClean="0">
                <a:latin typeface="Cheri Liney" pitchFamily="2" charset="0"/>
              </a:rPr>
              <a:t>follow</a:t>
            </a:r>
            <a:r>
              <a:rPr lang="fr-FR" sz="3200" dirty="0" smtClean="0">
                <a:latin typeface="Cheri Liney" pitchFamily="2" charset="0"/>
              </a:rPr>
              <a:t> a pattern</a:t>
            </a:r>
            <a:endParaRPr lang="fr-FR" sz="3200" dirty="0">
              <a:latin typeface="Cheri Liney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82" t="25189" r="18741" b="52517"/>
          <a:stretch/>
        </p:blipFill>
        <p:spPr bwMode="auto">
          <a:xfrm>
            <a:off x="235089" y="1828800"/>
            <a:ext cx="8541163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6805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483</TotalTime>
  <Words>67</Words>
  <Application>Microsoft Office PowerPoint</Application>
  <PresentationFormat>On-screen Show (4:3)</PresentationFormat>
  <Paragraphs>26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110</cp:revision>
  <dcterms:created xsi:type="dcterms:W3CDTF">2011-09-14T23:22:57Z</dcterms:created>
  <dcterms:modified xsi:type="dcterms:W3CDTF">2012-11-16T12:35:42Z</dcterms:modified>
</cp:coreProperties>
</file>